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61" r:id="rId6"/>
    <p:sldId id="262" r:id="rId7"/>
    <p:sldId id="263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C6B7C-7FBD-4890-9830-40CCCC12E89D}" type="datetimeFigureOut">
              <a:rPr lang="en-GB" smtClean="0"/>
              <a:t>14/03/2022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FB425E-3DBD-4F8F-ACB9-F32D9D42D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274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Explain</a:t>
            </a:r>
            <a:r>
              <a:rPr lang="en-GB" baseline="0" dirty="0" smtClean="0"/>
              <a:t> why I chose this topic.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222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Explain purpose of </a:t>
            </a:r>
            <a:r>
              <a:rPr lang="en-GB" dirty="0" err="1" smtClean="0"/>
              <a:t>QuPath</a:t>
            </a:r>
            <a:r>
              <a:rPr lang="en-GB" baseline="0" dirty="0" smtClean="0"/>
              <a:t> : software to visualize particular region. </a:t>
            </a:r>
            <a:r>
              <a:rPr lang="en-GB" baseline="0" dirty="0" err="1" smtClean="0"/>
              <a:t>Tumor</a:t>
            </a:r>
            <a:r>
              <a:rPr lang="en-GB" baseline="0" dirty="0" smtClean="0"/>
              <a:t>, Cells, bounded by polygons. Also we have some information about each cells like perimeter, area, 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179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Goal</a:t>
            </a:r>
            <a:r>
              <a:rPr lang="en-GB" baseline="0" dirty="0" smtClean="0"/>
              <a:t> of the project, transform </a:t>
            </a:r>
            <a:r>
              <a:rPr lang="en-GB" baseline="0" dirty="0" err="1" smtClean="0"/>
              <a:t>json</a:t>
            </a:r>
            <a:r>
              <a:rPr lang="en-GB" baseline="0" dirty="0" smtClean="0"/>
              <a:t> file where we can fin information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8553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Second software asap</a:t>
            </a:r>
            <a:r>
              <a:rPr lang="en-GB" baseline="0" dirty="0" smtClean="0"/>
              <a:t> to use xml file in order to see on a full medical picture a particular </a:t>
            </a:r>
            <a:r>
              <a:rPr lang="en-GB" baseline="0" dirty="0" smtClean="0"/>
              <a:t>hotspot, xml file used for </a:t>
            </a:r>
            <a:r>
              <a:rPr lang="en-GB" baseline="0" dirty="0" err="1" smtClean="0"/>
              <a:t>phd</a:t>
            </a:r>
            <a:r>
              <a:rPr lang="en-GB" baseline="0" dirty="0" smtClean="0"/>
              <a:t> project,  whole slide image -&gt; </a:t>
            </a:r>
            <a:r>
              <a:rPr lang="en-GB" baseline="0" dirty="0" err="1" smtClean="0"/>
              <a:t>tumor</a:t>
            </a:r>
            <a:r>
              <a:rPr lang="en-GB" baseline="0" dirty="0" smtClean="0"/>
              <a:t> budding hotspot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368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Second part : convert </a:t>
            </a:r>
            <a:r>
              <a:rPr lang="en-GB" dirty="0" err="1" smtClean="0"/>
              <a:t>json</a:t>
            </a:r>
            <a:r>
              <a:rPr lang="en-GB" dirty="0" smtClean="0"/>
              <a:t> file</a:t>
            </a:r>
            <a:r>
              <a:rPr lang="en-GB" baseline="0" dirty="0" smtClean="0"/>
              <a:t> in .csv file in order to visualize data on an excel </a:t>
            </a:r>
            <a:r>
              <a:rPr lang="en-GB" baseline="0" dirty="0" smtClean="0"/>
              <a:t>sheet, other features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5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5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2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04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6414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01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90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03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26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0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161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58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8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20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5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483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C2014-2460-4EE8-A9C8-196E881B4500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6046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5400" dirty="0" smtClean="0"/>
              <a:t>Data </a:t>
            </a:r>
            <a:r>
              <a:rPr lang="en-GB" sz="5400" dirty="0" smtClean="0"/>
              <a:t>processing</a:t>
            </a:r>
            <a:r>
              <a:rPr lang="en-US" sz="5400" dirty="0"/>
              <a:t> </a:t>
            </a:r>
            <a:r>
              <a:rPr lang="en-US" sz="5400" dirty="0" smtClean="0"/>
              <a:t>for tumor </a:t>
            </a:r>
            <a:r>
              <a:rPr lang="en-US" sz="5400" dirty="0"/>
              <a:t>and t-cell detections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 smtClean="0"/>
              <a:t>Yannis </a:t>
            </a:r>
            <a:r>
              <a:rPr lang="fr-CH" dirty="0" err="1" smtClean="0"/>
              <a:t>laaroussi</a:t>
            </a:r>
            <a:r>
              <a:rPr lang="fr-CH" dirty="0" smtClean="0"/>
              <a:t> </a:t>
            </a:r>
          </a:p>
          <a:p>
            <a:r>
              <a:rPr lang="en-GB" dirty="0" smtClean="0"/>
              <a:t>Bachelor</a:t>
            </a:r>
            <a:r>
              <a:rPr lang="fr-CH" dirty="0" smtClean="0"/>
              <a:t> </a:t>
            </a:r>
            <a:r>
              <a:rPr lang="fr-CH" dirty="0" err="1" smtClean="0"/>
              <a:t>thesis</a:t>
            </a:r>
            <a:r>
              <a:rPr lang="fr-CH" dirty="0" smtClean="0"/>
              <a:t> – initial </a:t>
            </a:r>
            <a:r>
              <a:rPr lang="en-GB" dirty="0" smtClean="0"/>
              <a:t>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1559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Yannis</a:t>
            </a:r>
            <a:r>
              <a:rPr lang="en-GB" dirty="0" smtClean="0"/>
              <a:t> </a:t>
            </a:r>
            <a:r>
              <a:rPr lang="en-GB" dirty="0" err="1" smtClean="0"/>
              <a:t>Laaroussi</a:t>
            </a:r>
            <a:endParaRPr lang="en-GB" dirty="0" smtClean="0"/>
          </a:p>
          <a:p>
            <a:r>
              <a:rPr lang="en-GB" dirty="0" smtClean="0"/>
              <a:t>20 years old</a:t>
            </a:r>
          </a:p>
          <a:p>
            <a:r>
              <a:rPr lang="en-GB" dirty="0" smtClean="0"/>
              <a:t>6</a:t>
            </a:r>
            <a:r>
              <a:rPr lang="en-GB" baseline="30000" dirty="0" smtClean="0"/>
              <a:t>th</a:t>
            </a:r>
            <a:r>
              <a:rPr lang="en-GB" dirty="0" smtClean="0"/>
              <a:t> semester of computer </a:t>
            </a:r>
            <a:r>
              <a:rPr lang="en-GB" smtClean="0"/>
              <a:t>science bachelor</a:t>
            </a:r>
          </a:p>
        </p:txBody>
      </p:sp>
    </p:spTree>
    <p:extLst>
      <p:ext uri="{BB962C8B-B14F-4D97-AF65-F5344CB8AC3E}">
        <p14:creationId xmlns:p14="http://schemas.microsoft.com/office/powerpoint/2010/main" val="2046115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56942"/>
            <a:ext cx="8196551" cy="2594985"/>
          </a:xfrm>
        </p:spPr>
        <p:txBody>
          <a:bodyPr/>
          <a:lstStyle/>
          <a:p>
            <a:r>
              <a:rPr lang="en-GB" sz="2800" dirty="0" smtClean="0"/>
              <a:t>Link between biology/medicine and computer science</a:t>
            </a:r>
          </a:p>
          <a:p>
            <a:r>
              <a:rPr lang="en-GB" sz="2800" dirty="0" smtClean="0"/>
              <a:t>Learn python</a:t>
            </a:r>
          </a:p>
          <a:p>
            <a:r>
              <a:rPr lang="en-GB" sz="2800" dirty="0" smtClean="0"/>
              <a:t>Manipulate data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5269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2590078" cy="1478570"/>
          </a:xfrm>
        </p:spPr>
        <p:txBody>
          <a:bodyPr/>
          <a:lstStyle/>
          <a:p>
            <a:r>
              <a:rPr lang="en-US" dirty="0" smtClean="0"/>
              <a:t>qupath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28652"/>
          <a:stretch/>
        </p:blipFill>
        <p:spPr>
          <a:xfrm>
            <a:off x="1235962" y="1856509"/>
            <a:ext cx="6827384" cy="43918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59442" y="2860560"/>
            <a:ext cx="179735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 smtClean="0"/>
              <a:t>Tumor</a:t>
            </a:r>
            <a:r>
              <a:rPr lang="en-GB" sz="2800" dirty="0" smtClean="0"/>
              <a:t> buds</a:t>
            </a:r>
          </a:p>
          <a:p>
            <a:r>
              <a:rPr lang="en-GB" dirty="0" smtClean="0"/>
              <a:t>(brown spot)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659442" y="3582343"/>
            <a:ext cx="3378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/>
              <a:t>Bounded by polygons </a:t>
            </a:r>
            <a:endParaRPr lang="en-GB" dirty="0" smtClean="0"/>
          </a:p>
        </p:txBody>
      </p:sp>
      <p:sp>
        <p:nvSpPr>
          <p:cNvPr id="6" name="Down Arrow 5"/>
          <p:cNvSpPr/>
          <p:nvPr/>
        </p:nvSpPr>
        <p:spPr>
          <a:xfrm rot="15300000" flipV="1">
            <a:off x="7267503" y="2428879"/>
            <a:ext cx="150811" cy="2463800"/>
          </a:xfrm>
          <a:prstGeom prst="down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7005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goal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141413" y="1754915"/>
            <a:ext cx="3165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JSON file (from </a:t>
            </a:r>
            <a:r>
              <a:rPr lang="en-GB" sz="2400" dirty="0" err="1" smtClean="0"/>
              <a:t>QuPath</a:t>
            </a:r>
            <a:r>
              <a:rPr lang="en-GB" sz="2400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36000" y="1754914"/>
            <a:ext cx="28488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XML </a:t>
            </a:r>
            <a:r>
              <a:rPr lang="en-GB" sz="2400" dirty="0" smtClean="0"/>
              <a:t>file (coordinates)</a:t>
            </a:r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-1" b="22893"/>
          <a:stretch/>
        </p:blipFill>
        <p:spPr>
          <a:xfrm>
            <a:off x="1215304" y="2429016"/>
            <a:ext cx="3916959" cy="38055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26739"/>
          <a:stretch/>
        </p:blipFill>
        <p:spPr>
          <a:xfrm>
            <a:off x="6827738" y="2392246"/>
            <a:ext cx="4920915" cy="38423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Right Arrow 6"/>
          <p:cNvSpPr/>
          <p:nvPr/>
        </p:nvSpPr>
        <p:spPr>
          <a:xfrm>
            <a:off x="5282655" y="3943927"/>
            <a:ext cx="1394691" cy="47105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5476618" y="3371273"/>
            <a:ext cx="100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Python Script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977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Asap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41413" y="1635423"/>
            <a:ext cx="3373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Visualisation using xml file</a:t>
            </a:r>
            <a:endParaRPr lang="en-GB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394" y="2232406"/>
            <a:ext cx="6414078" cy="405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145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excel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41413" y="1635423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JSON file to .CSV</a:t>
            </a:r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-1" b="22893"/>
          <a:stretch/>
        </p:blipFill>
        <p:spPr>
          <a:xfrm>
            <a:off x="1215304" y="2429016"/>
            <a:ext cx="3916959" cy="38055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Right Arrow 5"/>
          <p:cNvSpPr/>
          <p:nvPr/>
        </p:nvSpPr>
        <p:spPr>
          <a:xfrm>
            <a:off x="5282655" y="3943927"/>
            <a:ext cx="1394691" cy="47105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5476618" y="3371273"/>
            <a:ext cx="100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Python Script</a:t>
            </a:r>
            <a:endParaRPr lang="en-GB" dirty="0"/>
          </a:p>
        </p:txBody>
      </p:sp>
      <p:pic>
        <p:nvPicPr>
          <p:cNvPr id="1028" name="Picture 4" descr="How to create a file in CSV format from Delphi / C++Builder / Lazarus  application? - Fast Report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309" y="3203431"/>
            <a:ext cx="1666740" cy="186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390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Timeline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6762364"/>
              </p:ext>
            </p:extLst>
          </p:nvPr>
        </p:nvGraphicFramePr>
        <p:xfrm>
          <a:off x="1141413" y="2249488"/>
          <a:ext cx="9906000" cy="241832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3689043619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3151136255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636970231"/>
                    </a:ext>
                  </a:extLst>
                </a:gridCol>
              </a:tblGrid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Preparation/Introduction</a:t>
                      </a:r>
                      <a:r>
                        <a:rPr lang="en-GB" baseline="0" dirty="0" smtClean="0"/>
                        <a:t> to the subject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21.02.2022 – 06.03.2022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40283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</a:t>
                      </a:r>
                      <a:r>
                        <a:rPr lang="en-GB" baseline="0" dirty="0" smtClean="0"/>
                        <a:t> 1 : JSON to XML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07.03.2022</a:t>
                      </a:r>
                      <a:r>
                        <a:rPr lang="en-GB" baseline="0" dirty="0" smtClean="0"/>
                        <a:t> – 27.03.2022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5969578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 2 : JSON to EXCEL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28.03.2022</a:t>
                      </a:r>
                      <a:r>
                        <a:rPr lang="en-GB" baseline="0" dirty="0" smtClean="0"/>
                        <a:t> – 17.04.2022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</a:t>
                      </a:r>
                      <a:r>
                        <a:rPr lang="en-GB" dirty="0" smtClean="0"/>
                        <a:t>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153427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 3 : Writing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18.04.2022</a:t>
                      </a:r>
                      <a:r>
                        <a:rPr lang="en-GB" baseline="0" dirty="0" smtClean="0"/>
                        <a:t> – 22.05.2022</a:t>
                      </a:r>
                      <a:br>
                        <a:rPr lang="en-GB" baseline="0" dirty="0" smtClean="0"/>
                      </a:br>
                      <a:r>
                        <a:rPr lang="en-GB" baseline="0" dirty="0" smtClean="0"/>
                        <a:t>(+ summer if needed)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5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465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6773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9513" y="241874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CH" sz="5400" dirty="0" smtClean="0"/>
              <a:t>Questions 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425083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1978</TotalTime>
  <Words>232</Words>
  <Application>Microsoft Office PowerPoint</Application>
  <PresentationFormat>Widescreen</PresentationFormat>
  <Paragraphs>48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Tw Cen MT</vt:lpstr>
      <vt:lpstr>Circuit</vt:lpstr>
      <vt:lpstr>Data processing for tumor and t-cell detections</vt:lpstr>
      <vt:lpstr>About me</vt:lpstr>
      <vt:lpstr>motivation</vt:lpstr>
      <vt:lpstr>qupath</vt:lpstr>
      <vt:lpstr>goal</vt:lpstr>
      <vt:lpstr>Asap</vt:lpstr>
      <vt:lpstr>excel</vt:lpstr>
      <vt:lpstr>Timeline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processing Data processing for tumor and t-cell detections</dc:title>
  <dc:creator>Maintenant Pret</dc:creator>
  <cp:lastModifiedBy>Maintenant Pret</cp:lastModifiedBy>
  <cp:revision>22</cp:revision>
  <dcterms:created xsi:type="dcterms:W3CDTF">2022-03-01T08:29:24Z</dcterms:created>
  <dcterms:modified xsi:type="dcterms:W3CDTF">2022-03-14T11:58:54Z</dcterms:modified>
</cp:coreProperties>
</file>

<file path=docProps/thumbnail.jpeg>
</file>